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0" r:id="rId3"/>
    <p:sldId id="261" r:id="rId4"/>
    <p:sldId id="275" r:id="rId5"/>
    <p:sldId id="280" r:id="rId6"/>
    <p:sldId id="285" r:id="rId7"/>
    <p:sldId id="281" r:id="rId8"/>
    <p:sldId id="263" r:id="rId9"/>
    <p:sldId id="287" r:id="rId10"/>
    <p:sldId id="265" r:id="rId11"/>
    <p:sldId id="282" r:id="rId12"/>
    <p:sldId id="283" r:id="rId13"/>
    <p:sldId id="284" r:id="rId14"/>
    <p:sldId id="266" r:id="rId15"/>
    <p:sldId id="276" r:id="rId16"/>
    <p:sldId id="277" r:id="rId17"/>
    <p:sldId id="267" r:id="rId18"/>
    <p:sldId id="268" r:id="rId19"/>
    <p:sldId id="269" r:id="rId20"/>
    <p:sldId id="270" r:id="rId21"/>
    <p:sldId id="271" r:id="rId22"/>
    <p:sldId id="272" r:id="rId23"/>
    <p:sldId id="278" r:id="rId24"/>
    <p:sldId id="273" r:id="rId25"/>
    <p:sldId id="279" r:id="rId26"/>
    <p:sldId id="2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C6B4-A69D-4795-A1C3-7B6DBCC80EC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FE827A3-2A72-4F62-B68F-DBC739FB4A5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53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C6B4-A69D-4795-A1C3-7B6DBCC80EC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27A3-2A72-4F62-B68F-DBC739FB4A5F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76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C6B4-A69D-4795-A1C3-7B6DBCC80EC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27A3-2A72-4F62-B68F-DBC739FB4A5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76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C6B4-A69D-4795-A1C3-7B6DBCC80EC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27A3-2A72-4F62-B68F-DBC739FB4A5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92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C6B4-A69D-4795-A1C3-7B6DBCC80EC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27A3-2A72-4F62-B68F-DBC739FB4A5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87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C6B4-A69D-4795-A1C3-7B6DBCC80EC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27A3-2A72-4F62-B68F-DBC739FB4A5F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53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C6B4-A69D-4795-A1C3-7B6DBCC80EC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27A3-2A72-4F62-B68F-DBC739FB4A5F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49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C6B4-A69D-4795-A1C3-7B6DBCC80EC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27A3-2A72-4F62-B68F-DBC739FB4A5F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06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C6B4-A69D-4795-A1C3-7B6DBCC80EC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27A3-2A72-4F62-B68F-DBC739FB4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9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C6B4-A69D-4795-A1C3-7B6DBCC80EC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27A3-2A72-4F62-B68F-DBC739FB4A5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61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608C6B4-A69D-4795-A1C3-7B6DBCC80EC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27A3-2A72-4F62-B68F-DBC739FB4A5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92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C6B4-A69D-4795-A1C3-7B6DBCC80EC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FE827A3-2A72-4F62-B68F-DBC739FB4A5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44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fendu.com/" TargetMode="External"/><Relationship Id="rId2" Type="http://schemas.openxmlformats.org/officeDocument/2006/relationships/hyperlink" Target="http://www.protectivestrategiescom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AD831-36AA-4F71-A539-A665D5F76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8873" y="2602142"/>
            <a:ext cx="8637073" cy="2541431"/>
          </a:xfrm>
        </p:spPr>
        <p:txBody>
          <a:bodyPr/>
          <a:lstStyle/>
          <a:p>
            <a:r>
              <a:rPr lang="en-US" dirty="0"/>
              <a:t>The Scorpion Den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43B26-608E-46E8-98E0-E3EFAE5E4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058309" cy="977621"/>
          </a:xfrm>
        </p:spPr>
        <p:txBody>
          <a:bodyPr>
            <a:normAutofit/>
          </a:bodyPr>
          <a:lstStyle/>
          <a:p>
            <a:pPr algn="r"/>
            <a:r>
              <a:rPr lang="en-US" sz="3200" dirty="0"/>
              <a:t>Robert Tackett</a:t>
            </a:r>
          </a:p>
        </p:txBody>
      </p:sp>
    </p:spTree>
    <p:extLst>
      <p:ext uri="{BB962C8B-B14F-4D97-AF65-F5344CB8AC3E}">
        <p14:creationId xmlns:p14="http://schemas.microsoft.com/office/powerpoint/2010/main" val="1114753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C1CB6-A55B-4D99-88E2-9869B203A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what you can control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0A6D1-6763-4AF2-B25C-786812B13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pace of the battle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distance between you and your enemy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angle of your defense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height of the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024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4150D-BD8B-9C73-0B7D-449813BC9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 Ways Moving </a:t>
            </a:r>
            <a:r>
              <a:rPr lang="en-US" sz="2400" dirty="0"/>
              <a:t>(Really 10 directions you can move to)</a:t>
            </a:r>
          </a:p>
        </p:txBody>
      </p:sp>
      <p:pic>
        <p:nvPicPr>
          <p:cNvPr id="25" name="Content Placeholder 24" descr="Martial Arts outline">
            <a:extLst>
              <a:ext uri="{FF2B5EF4-FFF2-40B4-BE49-F238E27FC236}">
                <a16:creationId xmlns:a16="http://schemas.microsoft.com/office/drawing/2014/main" id="{F6E9DDD3-62A7-A1C5-8F67-D4BDF1205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3985" y="3157913"/>
            <a:ext cx="1175603" cy="1175603"/>
          </a:xfr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44A7850-6C20-3761-D7DF-DF068E8D7D60}"/>
              </a:ext>
            </a:extLst>
          </p:cNvPr>
          <p:cNvCxnSpPr>
            <a:cxnSpLocks/>
          </p:cNvCxnSpPr>
          <p:nvPr/>
        </p:nvCxnSpPr>
        <p:spPr>
          <a:xfrm>
            <a:off x="2406316" y="3721768"/>
            <a:ext cx="221381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CA4A4C-CB59-4548-B138-1E26F41383DE}"/>
              </a:ext>
            </a:extLst>
          </p:cNvPr>
          <p:cNvCxnSpPr/>
          <p:nvPr/>
        </p:nvCxnSpPr>
        <p:spPr>
          <a:xfrm>
            <a:off x="3593432" y="2687053"/>
            <a:ext cx="0" cy="19972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FEFE83B-5D55-6A9B-6F2A-0E54B6C09562}"/>
              </a:ext>
            </a:extLst>
          </p:cNvPr>
          <p:cNvCxnSpPr/>
          <p:nvPr/>
        </p:nvCxnSpPr>
        <p:spPr>
          <a:xfrm flipV="1">
            <a:off x="2815389" y="3031958"/>
            <a:ext cx="1556085" cy="1371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151BF6-A75E-84FA-E50D-CC05018376A9}"/>
              </a:ext>
            </a:extLst>
          </p:cNvPr>
          <p:cNvCxnSpPr/>
          <p:nvPr/>
        </p:nvCxnSpPr>
        <p:spPr>
          <a:xfrm>
            <a:off x="2747210" y="3003885"/>
            <a:ext cx="1692442" cy="14277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7D77008-9516-6325-8FD8-6CE7CCB7015E}"/>
              </a:ext>
            </a:extLst>
          </p:cNvPr>
          <p:cNvSpPr txBox="1"/>
          <p:nvPr/>
        </p:nvSpPr>
        <p:spPr>
          <a:xfrm>
            <a:off x="3300663" y="230308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7261EE-9D3C-645D-531E-7AFE17F53001}"/>
              </a:ext>
            </a:extLst>
          </p:cNvPr>
          <p:cNvSpPr txBox="1"/>
          <p:nvPr/>
        </p:nvSpPr>
        <p:spPr>
          <a:xfrm>
            <a:off x="3208421" y="478018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3378C5-18C8-7AE5-778D-92EA175A2F63}"/>
              </a:ext>
            </a:extLst>
          </p:cNvPr>
          <p:cNvSpPr txBox="1"/>
          <p:nvPr/>
        </p:nvSpPr>
        <p:spPr>
          <a:xfrm>
            <a:off x="1491916" y="350100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E729BC-C902-B961-7098-0148B1EFB146}"/>
              </a:ext>
            </a:extLst>
          </p:cNvPr>
          <p:cNvSpPr txBox="1"/>
          <p:nvPr/>
        </p:nvSpPr>
        <p:spPr>
          <a:xfrm>
            <a:off x="4940969" y="353309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Right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3B4F3D-3378-1FC0-3552-69FEA8822C98}"/>
              </a:ext>
            </a:extLst>
          </p:cNvPr>
          <p:cNvCxnSpPr/>
          <p:nvPr/>
        </p:nvCxnSpPr>
        <p:spPr>
          <a:xfrm>
            <a:off x="8013032" y="3717758"/>
            <a:ext cx="2213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B2D5C37-7A62-31E4-84EC-5CEC4C0AACE3}"/>
              </a:ext>
            </a:extLst>
          </p:cNvPr>
          <p:cNvCxnSpPr/>
          <p:nvPr/>
        </p:nvCxnSpPr>
        <p:spPr>
          <a:xfrm>
            <a:off x="9071811" y="2687053"/>
            <a:ext cx="0" cy="19972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2F32093-1D08-FBCE-9BDF-D59A021C3B47}"/>
              </a:ext>
            </a:extLst>
          </p:cNvPr>
          <p:cNvSpPr txBox="1"/>
          <p:nvPr/>
        </p:nvSpPr>
        <p:spPr>
          <a:xfrm>
            <a:off x="8835189" y="231274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B305D0-EFE0-2ECA-3626-A24896B6E02D}"/>
              </a:ext>
            </a:extLst>
          </p:cNvPr>
          <p:cNvSpPr txBox="1"/>
          <p:nvPr/>
        </p:nvSpPr>
        <p:spPr>
          <a:xfrm>
            <a:off x="8662737" y="478018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D01B948-263C-531F-3BE2-10567F3105A6}"/>
              </a:ext>
            </a:extLst>
          </p:cNvPr>
          <p:cNvSpPr/>
          <p:nvPr/>
        </p:nvSpPr>
        <p:spPr>
          <a:xfrm>
            <a:off x="3449053" y="3601453"/>
            <a:ext cx="280736" cy="2688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96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F85F4-A4A6-A92C-736E-07DF5E44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Fluid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2CE5B-2C8E-E0CA-23B4-409C1AE87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68693-4B6C-7920-006C-7E72B00271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Maintain your balance-Always</a:t>
            </a:r>
          </a:p>
          <a:p>
            <a:r>
              <a:rPr lang="en-US" dirty="0"/>
              <a:t>Do not give up balance to try a technique</a:t>
            </a:r>
          </a:p>
          <a:p>
            <a:r>
              <a:rPr lang="en-US" dirty="0"/>
              <a:t>Adapt quickly-Give space / Take space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049EB1-ECF4-2117-B47A-C4689FC904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Momentum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1C876A-508C-6D3D-E8DA-139FDA9A7DE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Fight all 3 battles at the same time </a:t>
            </a:r>
          </a:p>
          <a:p>
            <a:r>
              <a:rPr lang="en-US" dirty="0"/>
              <a:t>Stay moving</a:t>
            </a:r>
          </a:p>
          <a:p>
            <a:r>
              <a:rPr lang="en-US" dirty="0"/>
              <a:t>Do not take turns!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114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27EA0-0A3E-B02D-ADDD-17D1750A2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and 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850B5-75BC-14DC-4DDF-7EF779129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the bones of the body and how strong they are</a:t>
            </a:r>
          </a:p>
          <a:p>
            <a:r>
              <a:rPr lang="en-US" dirty="0"/>
              <a:t>Know the joints of the body and which way they bend and do not bend</a:t>
            </a:r>
          </a:p>
          <a:p>
            <a:r>
              <a:rPr lang="en-US" dirty="0"/>
              <a:t>Know the muscles of the body and what they control</a:t>
            </a:r>
          </a:p>
          <a:p>
            <a:r>
              <a:rPr lang="en-US" dirty="0"/>
              <a:t>Know the nerve patterns of the body and how they work</a:t>
            </a:r>
          </a:p>
          <a:p>
            <a:r>
              <a:rPr lang="en-US" dirty="0"/>
              <a:t>Know pressure spots</a:t>
            </a:r>
          </a:p>
          <a:p>
            <a:r>
              <a:rPr lang="en-US" dirty="0"/>
              <a:t>Know the best way to touch each area in order to cause the most pain and suffering</a:t>
            </a:r>
          </a:p>
        </p:txBody>
      </p:sp>
    </p:spTree>
    <p:extLst>
      <p:ext uri="{BB962C8B-B14F-4D97-AF65-F5344CB8AC3E}">
        <p14:creationId xmlns:p14="http://schemas.microsoft.com/office/powerpoint/2010/main" val="3896342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CF43-F548-4FD7-8EEC-0D705353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 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A9EBD-4F0D-4D85-B335-AEF2FB7F6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Rolling:  Forward and Backward</a:t>
            </a:r>
          </a:p>
          <a:p>
            <a:r>
              <a:rPr lang="en-US" sz="2400" dirty="0"/>
              <a:t>Stand like a fighter</a:t>
            </a:r>
          </a:p>
          <a:p>
            <a:r>
              <a:rPr lang="en-US" sz="2400" dirty="0"/>
              <a:t>Choke escapes:  Front and Rear</a:t>
            </a:r>
          </a:p>
          <a:p>
            <a:r>
              <a:rPr lang="en-US" sz="2400" dirty="0"/>
              <a:t>Hair pull:  Standing, sitting, front, rear</a:t>
            </a:r>
          </a:p>
          <a:p>
            <a:r>
              <a:rPr lang="en-US" sz="2400" dirty="0"/>
              <a:t>Mount:  Chokes,  Arm bars, Get to Rear Naked Choke</a:t>
            </a:r>
          </a:p>
          <a:p>
            <a:r>
              <a:rPr lang="en-US" sz="2400" dirty="0"/>
              <a:t>Reverse the Mount:  Shrimp, Over the Moon, </a:t>
            </a:r>
            <a:r>
              <a:rPr lang="en-US" sz="2400" dirty="0" err="1"/>
              <a:t>Boshi</a:t>
            </a:r>
            <a:r>
              <a:rPr lang="en-US" sz="2400" dirty="0"/>
              <a:t> ken</a:t>
            </a:r>
          </a:p>
          <a:p>
            <a:r>
              <a:rPr lang="en-US" sz="2400" dirty="0"/>
              <a:t>Win from the Guard:  Reverse to the Mount, Chokes, Guillotine, </a:t>
            </a:r>
          </a:p>
          <a:p>
            <a:r>
              <a:rPr lang="en-US" sz="2400" dirty="0"/>
              <a:t>Win from </a:t>
            </a:r>
            <a:r>
              <a:rPr lang="en-US" sz="2400" b="1" dirty="0"/>
              <a:t>in</a:t>
            </a:r>
            <a:r>
              <a:rPr lang="en-US" sz="2400" dirty="0"/>
              <a:t> the Guard:  Pass the guard, Scissor, Chokes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9706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BABC7-FA58-4436-8BAB-408AE0F42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0848" y="602165"/>
            <a:ext cx="4645152" cy="6657278"/>
          </a:xfrm>
        </p:spPr>
        <p:txBody>
          <a:bodyPr>
            <a:normAutofit fontScale="92500" lnSpcReduction="10000"/>
          </a:bodyPr>
          <a:lstStyle/>
          <a:p>
            <a:r>
              <a:rPr lang="en-US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Eat healthy and exercise regularly</a:t>
            </a:r>
          </a:p>
          <a:p>
            <a:r>
              <a:rPr lang="en-US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Exercise and stretch regularly</a:t>
            </a:r>
            <a:endParaRPr lang="en-US" sz="1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Physical self-defense is a last resort</a:t>
            </a:r>
          </a:p>
          <a:p>
            <a:r>
              <a:rPr lang="en-US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you want to win: Use common sense</a:t>
            </a:r>
          </a:p>
          <a:p>
            <a:r>
              <a:rPr lang="en-US" sz="1900" b="1" dirty="0">
                <a:latin typeface="Times New Roman" panose="02020603050405020304" pitchFamily="18" charset="0"/>
              </a:rPr>
              <a:t>Understand the distances in a fight</a:t>
            </a:r>
          </a:p>
          <a:p>
            <a:r>
              <a:rPr lang="en-US" sz="1900" b="1" dirty="0">
                <a:latin typeface="Times New Roman" panose="02020603050405020304" pitchFamily="18" charset="0"/>
              </a:rPr>
              <a:t>Passive / Aggressive-Deceptive</a:t>
            </a:r>
          </a:p>
          <a:p>
            <a:r>
              <a:rPr lang="en-US" sz="1900" b="1" dirty="0">
                <a:latin typeface="Times New Roman" panose="02020603050405020304" pitchFamily="18" charset="0"/>
              </a:rPr>
              <a:t>Offensive / Defensive-Explode into action</a:t>
            </a:r>
          </a:p>
          <a:p>
            <a:r>
              <a:rPr lang="en-US" sz="1900" b="1" dirty="0">
                <a:latin typeface="Times New Roman" panose="02020603050405020304" pitchFamily="18" charset="0"/>
              </a:rPr>
              <a:t>Fight all 3 battles at the same time</a:t>
            </a:r>
          </a:p>
          <a:p>
            <a:r>
              <a:rPr lang="en-US" sz="1900" b="1" dirty="0">
                <a:latin typeface="Times New Roman" panose="02020603050405020304" pitchFamily="18" charset="0"/>
              </a:rPr>
              <a:t>Get off-line-Get out of the way</a:t>
            </a:r>
          </a:p>
          <a:p>
            <a:r>
              <a:rPr lang="en-US" sz="1900" b="1" dirty="0">
                <a:latin typeface="Times New Roman" panose="02020603050405020304" pitchFamily="18" charset="0"/>
              </a:rPr>
              <a:t>3 best stances for defending yourself</a:t>
            </a:r>
          </a:p>
          <a:p>
            <a:r>
              <a:rPr lang="en-US" sz="1900" b="1" dirty="0">
                <a:latin typeface="Times New Roman" panose="02020603050405020304" pitchFamily="18" charset="0"/>
              </a:rPr>
              <a:t>Body Positioning</a:t>
            </a:r>
          </a:p>
          <a:p>
            <a:r>
              <a:rPr lang="en-US" sz="1900" b="1" dirty="0">
                <a:latin typeface="Times New Roman" panose="02020603050405020304" pitchFamily="18" charset="0"/>
              </a:rPr>
              <a:t>6 Ways to React to Any Attack</a:t>
            </a:r>
          </a:p>
          <a:p>
            <a:r>
              <a:rPr lang="en-US" sz="1900" b="1" dirty="0">
                <a:latin typeface="Times New Roman" panose="02020603050405020304" pitchFamily="18" charset="0"/>
              </a:rPr>
              <a:t>Tools for self defense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0DE71-1C45-4F91-84D9-7BA2B060F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560" y="551986"/>
            <a:ext cx="5473429" cy="57540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Cause pain and agony every time you touch the enemy</a:t>
            </a:r>
          </a:p>
          <a:p>
            <a:r>
              <a:rPr lang="en-US" dirty="0"/>
              <a:t>Do not be afraid of the ground</a:t>
            </a:r>
          </a:p>
          <a:p>
            <a:r>
              <a:rPr lang="en-US" dirty="0"/>
              <a:t>Jumps / Dives / Skips</a:t>
            </a:r>
          </a:p>
          <a:p>
            <a:r>
              <a:rPr lang="en-US" dirty="0"/>
              <a:t>Block:  High/Low/Middle/Inside/Outside</a:t>
            </a:r>
          </a:p>
          <a:p>
            <a:r>
              <a:rPr lang="en-US" dirty="0"/>
              <a:t>Destroy their weapons</a:t>
            </a:r>
          </a:p>
          <a:p>
            <a:r>
              <a:rPr lang="en-US" dirty="0"/>
              <a:t>Strike sensitive areas</a:t>
            </a:r>
          </a:p>
          <a:p>
            <a:r>
              <a:rPr lang="en-US" dirty="0"/>
              <a:t>7 Deadly Elbow Strike Dance</a:t>
            </a:r>
          </a:p>
          <a:p>
            <a:r>
              <a:rPr lang="en-US" dirty="0"/>
              <a:t>Kicks/Locks/Choke Escapes/Throws/Grappling</a:t>
            </a:r>
          </a:p>
          <a:p>
            <a:r>
              <a:rPr lang="en-US" dirty="0"/>
              <a:t>Defend from your back</a:t>
            </a:r>
          </a:p>
          <a:p>
            <a:r>
              <a:rPr lang="en-US" dirty="0"/>
              <a:t>Control what you can-Know your limitations</a:t>
            </a:r>
          </a:p>
          <a:p>
            <a:r>
              <a:rPr lang="en-US" dirty="0"/>
              <a:t>Know the law</a:t>
            </a:r>
          </a:p>
          <a:p>
            <a:r>
              <a:rPr lang="en-US" dirty="0"/>
              <a:t>Take more classes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27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70178-4229-4425-8537-DD1489CE9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to tip the scales in our favor – </a:t>
            </a:r>
            <a:br>
              <a:rPr lang="en-US" dirty="0"/>
            </a:br>
            <a:r>
              <a:rPr lang="en-US" dirty="0"/>
              <a:t>              Never fight a fair fight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F6A7E-03F0-4651-9281-3D7D6A691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146" y="2015732"/>
            <a:ext cx="4055744" cy="3886304"/>
          </a:xfrm>
        </p:spPr>
        <p:txBody>
          <a:bodyPr>
            <a:noAutofit/>
          </a:bodyPr>
          <a:lstStyle/>
          <a:p>
            <a:r>
              <a:rPr lang="en-US" sz="2400" dirty="0" err="1"/>
              <a:t>Kuboton</a:t>
            </a:r>
            <a:endParaRPr lang="en-US" sz="2400" dirty="0"/>
          </a:p>
          <a:p>
            <a:r>
              <a:rPr lang="en-US" sz="2400" dirty="0"/>
              <a:t>Mace/Pepper spray</a:t>
            </a:r>
          </a:p>
          <a:p>
            <a:r>
              <a:rPr lang="en-US" sz="2400" dirty="0"/>
              <a:t>Taser</a:t>
            </a:r>
          </a:p>
          <a:p>
            <a:r>
              <a:rPr lang="en-US" sz="2400" dirty="0"/>
              <a:t>Cat</a:t>
            </a:r>
          </a:p>
          <a:p>
            <a:r>
              <a:rPr lang="en-US" sz="2400" dirty="0"/>
              <a:t>Knife</a:t>
            </a:r>
          </a:p>
          <a:p>
            <a:r>
              <a:rPr lang="en-US" sz="2400" dirty="0"/>
              <a:t>Stick/Bat</a:t>
            </a:r>
          </a:p>
          <a:p>
            <a:r>
              <a:rPr lang="en-US" sz="2400" dirty="0"/>
              <a:t>Firearm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ADF75-D4AB-4C8C-8FD0-B9A57C322D50}"/>
              </a:ext>
            </a:extLst>
          </p:cNvPr>
          <p:cNvSpPr txBox="1"/>
          <p:nvPr/>
        </p:nvSpPr>
        <p:spPr>
          <a:xfrm>
            <a:off x="5192889" y="2956208"/>
            <a:ext cx="5861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you keep these tools close at hand?</a:t>
            </a:r>
          </a:p>
          <a:p>
            <a:r>
              <a:rPr lang="en-US" sz="2400" dirty="0"/>
              <a:t>Are you properly trained with these tools?</a:t>
            </a:r>
          </a:p>
          <a:p>
            <a:r>
              <a:rPr lang="en-US" sz="2400" dirty="0"/>
              <a:t>Does you family know how to get these?</a:t>
            </a:r>
          </a:p>
          <a:p>
            <a:r>
              <a:rPr lang="en-US" sz="2400" dirty="0"/>
              <a:t>Are they regularly inspected and maintained?</a:t>
            </a:r>
          </a:p>
        </p:txBody>
      </p:sp>
    </p:spTree>
    <p:extLst>
      <p:ext uri="{BB962C8B-B14F-4D97-AF65-F5344CB8AC3E}">
        <p14:creationId xmlns:p14="http://schemas.microsoft.com/office/powerpoint/2010/main" val="622403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F670EC-B4F2-4BF0-84B7-7316BDCE8387}"/>
              </a:ext>
            </a:extLst>
          </p:cNvPr>
          <p:cNvSpPr txBox="1"/>
          <p:nvPr/>
        </p:nvSpPr>
        <p:spPr>
          <a:xfrm>
            <a:off x="1241777" y="248906"/>
            <a:ext cx="97084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Day 1: 2 hours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Personal Safety-Damage Control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Limit the damage to yourself, your loved ones and your property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Use Common Sense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Increase your knowledge of your surroundings                      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Key Points to Remember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Conduct yourself with the appropriate behavior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-You may need to change your life skills                                Seize the initiative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-Never instigate an attack                                                     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Attack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attack, attack!!!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-Be wary of direct confrontation                                             Strike hard, Strike fast!!!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Use Pressure / Nerve points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Prevention is the key                                                                           Muscle grabs and skin to skin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Recognize danger signals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De-escalate the situation:  This means your own anger also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Your super ego will cause you problems</a:t>
            </a:r>
          </a:p>
        </p:txBody>
      </p:sp>
    </p:spTree>
    <p:extLst>
      <p:ext uri="{BB962C8B-B14F-4D97-AF65-F5344CB8AC3E}">
        <p14:creationId xmlns:p14="http://schemas.microsoft.com/office/powerpoint/2010/main" val="528652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FD3028-35BE-4E5B-A0F0-3D8A0E271A30}"/>
              </a:ext>
            </a:extLst>
          </p:cNvPr>
          <p:cNvSpPr txBox="1"/>
          <p:nvPr/>
        </p:nvSpPr>
        <p:spPr>
          <a:xfrm>
            <a:off x="735980" y="223024"/>
            <a:ext cx="976846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Walk away defenses:  Locks, lights, alarms, etc.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Change your personal habits:  Secure valuables, deny easy access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Awareness and Knowledge is the key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Maneuver and position yourself:  Strategy game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 is your own self-worth – Know your own boundaries                Personal Respect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Verbal boundaries:  State the obvious                               People Skills        SD       Training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Your hurting me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I want to go                                                                             Legal     Psychology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Physical Self-Defense is a last resort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Stop when the threat is over-Go get help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Keys you need- To be able to act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To be able to defeat your opponent                              Martial Arts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To be cleared of Criminal Charges		           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To be cleared of Civil Charges                       Sport        Training         Fight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 must use-Common Sense                                         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Diplomacy				                              Self Defense      Combat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Strategy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Tactical Attacks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			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www.protectivestrategiescom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			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www.defendu.com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83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E69244-E3BC-44D8-9594-12D1C35B9302}"/>
              </a:ext>
            </a:extLst>
          </p:cNvPr>
          <p:cNvSpPr txBox="1"/>
          <p:nvPr/>
        </p:nvSpPr>
        <p:spPr>
          <a:xfrm>
            <a:off x="1083733" y="282222"/>
            <a:ext cx="95955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Day 2:  2 hours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Secrecy						Ground Receiving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Intel gathering							Front roll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Situational Awareness                                     Side roll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Passive / Aggressive                               Back roll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Deceive                                                   Jumps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 / Off                                                           Dives and Skips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Offensive                                                 Momentum-Energy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Defensive                                       		Blocks / Locks-Defend your pyramid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Explode						Be fluid – Go again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Three (3) Battles						High / Low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Mind							Inside / Outside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Upper body						Destroy their weapons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Lower body					Strikes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off-line							Punches: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Omote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shuto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Body positioning							  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Shuto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Lower weight							  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Boshi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ken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Widen stance							     Fudo ken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Window of balance					Elbows:  Deadly 7 strike elbow dance    	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Foot positioning					Knees:  Drive through 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Keep moving	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00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3EBB3-7FF2-4297-9398-5BA6FEC9E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self-defense is a last resort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7C35A-5E9B-4961-A3A5-F071F8E48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want to win: </a:t>
            </a:r>
          </a:p>
          <a:p>
            <a:pPr lvl="1"/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common sense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diplomacy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Tactical attacks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Violence of Action</a:t>
            </a:r>
          </a:p>
          <a:p>
            <a:pPr marL="228600" lvl="1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90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CD339-61E6-4D63-B816-630D6C5039C5}"/>
              </a:ext>
            </a:extLst>
          </p:cNvPr>
          <p:cNvSpPr txBox="1"/>
          <p:nvPr/>
        </p:nvSpPr>
        <p:spPr>
          <a:xfrm>
            <a:off x="1204332" y="200722"/>
            <a:ext cx="950083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Kicks:  Front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Stances								    Side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Shizen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-Relaxed (Natural)                           Back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chimonji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-First posture (defensive)	    Soccer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Jumonji-10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posture (offensive)		    Muay Thai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			Locks:  Arm			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				     Leg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Distances of a battle:  Projectile			     Wrist-Inside / Outside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Near						 Kimura-Standing / Ground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Close					 Throws:  Wax on / Wax off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Close Quarters					   Big rock throw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				  Crush the demon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Closing the distance:  Change your angle	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Hip toss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Change your height			  Chokes:  Rear naked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Skip to close				  	         Ezekiel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Change your distance			   	 Guillotine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			   	                 Collar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			Escapes:  Guillotine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				        Head locks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				        Chokes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				        Locks</a:t>
            </a:r>
          </a:p>
        </p:txBody>
      </p:sp>
    </p:spTree>
    <p:extLst>
      <p:ext uri="{BB962C8B-B14F-4D97-AF65-F5344CB8AC3E}">
        <p14:creationId xmlns:p14="http://schemas.microsoft.com/office/powerpoint/2010/main" val="35679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62216A-B903-4F4F-BB72-D5B03A384827}"/>
              </a:ext>
            </a:extLst>
          </p:cNvPr>
          <p:cNvSpPr txBox="1"/>
          <p:nvPr/>
        </p:nvSpPr>
        <p:spPr>
          <a:xfrm>
            <a:off x="1828800" y="602166"/>
            <a:ext cx="96792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Day 3:  2 hours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Key points to remember: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Keep your own balance and take away your opponent’s balance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your entire body at the same time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Fight all 3 battles simultaneously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not be afraid to throw your body around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Fight your battle, not your opponents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Never stop fighting until you win, do not let your enemy catch his breathe</a:t>
            </a:r>
          </a:p>
        </p:txBody>
      </p:sp>
    </p:spTree>
    <p:extLst>
      <p:ext uri="{BB962C8B-B14F-4D97-AF65-F5344CB8AC3E}">
        <p14:creationId xmlns:p14="http://schemas.microsoft.com/office/powerpoint/2010/main" val="2775854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DEEC58-73F9-4718-92BF-02C5AE06AFE5}"/>
              </a:ext>
            </a:extLst>
          </p:cNvPr>
          <p:cNvSpPr txBox="1"/>
          <p:nvPr/>
        </p:nvSpPr>
        <p:spPr>
          <a:xfrm>
            <a:off x="765718" y="335845"/>
            <a:ext cx="106605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4:  2 hours  Putting it all together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self-defense is a last resort					For every place you want to touch your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want to win: Use common sense					opponent, there is a special way to touch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     Use diplomacy					                  them which causes pain and agony.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     Tactical attacks						Learn these places:  Eyes, groin, skin, nerves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     Violence of Action					         Do not be afraid of the ground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the distances in a fight:						 Front roll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Close quarters-Grappling/elbows and knees				 Back roll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Danger close-strikes, 					                           Jumps, dives and skips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Close-kicks/weapons						Blocking:  High/Low/Middle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Projectile-mace/firearms						         Inside/Outside/Middle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Passive / Aggressive-Deception						Destroy their weapons: Break small bones-fingers and toes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Offensive/Defense/Explode into action					Strikes to sensitive areas of the body:  Pressure points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Fight all 3 battles at once:  Upper body, Lower body, Mind		     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off line-Get out of the way						              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boshi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ken,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fudo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best stances for defending yourself:					The 7 Deadly Elbow Strike Dance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Relaxed-Natural (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Shizen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						Kicks:  Front, side, back, soccer, muay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First stance-Defensive (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Ichimonji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				Locks:  Arm, shoulder, wrist, leg, knee, ankle,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10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stance-Offensive (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Jumonji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				Headlock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96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26AB5-C8F7-4AFA-BC1C-3762505E0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of Discussion - </a:t>
            </a:r>
            <a:r>
              <a:rPr lang="en-US" sz="2800" dirty="0"/>
              <a:t>How can we stay safe?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F2DCA-CEBE-4AA5-A148-FE45A7865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 Defense when out in public with family (small children):  Kidnapping, mugging, assault</a:t>
            </a:r>
          </a:p>
          <a:p>
            <a:r>
              <a:rPr lang="en-US" dirty="0"/>
              <a:t>Self Defense while driving:  Road rage, car jacking</a:t>
            </a:r>
          </a:p>
          <a:p>
            <a:r>
              <a:rPr lang="en-US" dirty="0"/>
              <a:t>Self Defense when out partying:  Date rape, kidnapping</a:t>
            </a:r>
          </a:p>
          <a:p>
            <a:r>
              <a:rPr lang="en-US" dirty="0"/>
              <a:t>Self Defense at home, Day and Night:  Robbery, rape, murder</a:t>
            </a:r>
          </a:p>
          <a:p>
            <a:r>
              <a:rPr lang="en-US" dirty="0"/>
              <a:t>Self Defense at work/school:  Active Shooter, assault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	 Be prepared.  Stay alert-Stay alive.  </a:t>
            </a:r>
          </a:p>
        </p:txBody>
      </p:sp>
    </p:spTree>
    <p:extLst>
      <p:ext uri="{BB962C8B-B14F-4D97-AF65-F5344CB8AC3E}">
        <p14:creationId xmlns:p14="http://schemas.microsoft.com/office/powerpoint/2010/main" val="1663183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2A32BF-37A5-44D7-828F-6A4CD6ADC2F3}"/>
              </a:ext>
            </a:extLst>
          </p:cNvPr>
          <p:cNvSpPr txBox="1"/>
          <p:nvPr/>
        </p:nvSpPr>
        <p:spPr>
          <a:xfrm>
            <a:off x="1248937" y="334537"/>
            <a:ext cx="99914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 positioning:							Choke Escapes: Rear naked, guillotine, collar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Lower your weight						Control Hold Escapes:  Head lock, wrist, arm,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Widen your stance						Knees should be vicious and devastating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Hide your Window of Balance					Throws:  Hip (54), Big Rock throw, Crush the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Take your opponent’s balance				                               Demon, Wax on and Wax off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Position your feet						Grappling:  Counter the Mount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Keep moving							                     Counter the Guard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at least 6 ways to react to any attack:			    Defend from your back:  Turtling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Soft block									    Stand like a Warrior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Hard block							Control what you can control:  The pace of the battle,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Misdirect								the distance between you and your enemy, the angle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Evade									of your defense and the height of your attack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Intercept						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Absorb/Deflect						Eat healthy and be physically fit enough to fight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Tools for self-defense:						Exercise and stretch regularly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Kuboton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whistle or a pen/keys/etc.		Train to defend yourself regularly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Mace/Pepper spray, flashlight taser		Know the laws of your area on defending yourself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Asp/stick/cane/etc.						Take more classes:  kick boxing,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do, etc.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Knife or Firearm (pistol)							It’s a lifestyle! Live it!</a:t>
            </a:r>
          </a:p>
        </p:txBody>
      </p:sp>
    </p:spTree>
    <p:extLst>
      <p:ext uri="{BB962C8B-B14F-4D97-AF65-F5344CB8AC3E}">
        <p14:creationId xmlns:p14="http://schemas.microsoft.com/office/powerpoint/2010/main" val="1473788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DA52C-2BE1-40EB-86B7-E4E3CEC45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3D1A9-4822-4B8F-8761-B55059AC3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to continue your training</a:t>
            </a:r>
          </a:p>
          <a:p>
            <a:r>
              <a:rPr lang="en-US" dirty="0"/>
              <a:t>Train for strength and stamina</a:t>
            </a:r>
          </a:p>
          <a:p>
            <a:r>
              <a:rPr lang="en-US" dirty="0"/>
              <a:t>As we get older, we need to rely on tools more</a:t>
            </a:r>
          </a:p>
          <a:p>
            <a:r>
              <a:rPr lang="en-US" dirty="0"/>
              <a:t>Train for your tools at hand-Keep those tools at hand</a:t>
            </a:r>
          </a:p>
        </p:txBody>
      </p:sp>
    </p:spTree>
    <p:extLst>
      <p:ext uri="{BB962C8B-B14F-4D97-AF65-F5344CB8AC3E}">
        <p14:creationId xmlns:p14="http://schemas.microsoft.com/office/powerpoint/2010/main" val="3590686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880933-9E7A-42F0-A84C-3D396491D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80" y="0"/>
            <a:ext cx="565092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10153B-B75C-4443-A638-BD6BD5953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00158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86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9BCA3-1FDB-44E5-913C-1C4D501CB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Intent-Limit the damage to yourself, your loved ones and your personal property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9E9B9-ADF1-4A9B-9607-A7FAD370F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1"/>
            <a:ext cx="9603275" cy="4432569"/>
          </a:xfrm>
        </p:spPr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can you do to make yourself safer?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Recognize when you are under an attack.  Do not deny the obvious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Situational Awareness is the key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 yourself with the appropriate behavior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is not fair.  Someone is always trying to take advantage of others and exploit the issue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mindful of your on-line platform and presence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Never instigate an attack:  Understand civil and criminal liability (responsibility)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you decide to defend yourself, there are no rules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2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F9F09-D6CD-493A-BFEE-9D91FFFE4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steps are the same in any emergency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ED764-AA5A-4BD6-8C16-C410CFA0F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3786465" cy="4037749"/>
          </a:xfrm>
        </p:spPr>
        <p:txBody>
          <a:bodyPr>
            <a:normAutofit/>
          </a:bodyPr>
          <a:lstStyle/>
          <a:p>
            <a:r>
              <a:rPr lang="en-US" dirty="0"/>
              <a:t>Check, Call, Care and Control</a:t>
            </a:r>
          </a:p>
          <a:p>
            <a:r>
              <a:rPr lang="en-US" dirty="0"/>
              <a:t>Initial Assessment</a:t>
            </a:r>
          </a:p>
          <a:p>
            <a:r>
              <a:rPr lang="en-US" dirty="0"/>
              <a:t>A-Awareness of your surroundings/Situation</a:t>
            </a:r>
          </a:p>
          <a:p>
            <a:r>
              <a:rPr lang="en-US" dirty="0"/>
              <a:t>B-Balance in all things</a:t>
            </a:r>
          </a:p>
          <a:p>
            <a:r>
              <a:rPr lang="en-US" dirty="0"/>
              <a:t>C-Control your emotions</a:t>
            </a:r>
          </a:p>
          <a:p>
            <a:r>
              <a:rPr lang="en-US" dirty="0"/>
              <a:t>D-Do not do what they want</a:t>
            </a:r>
          </a:p>
          <a:p>
            <a:r>
              <a:rPr lang="en-US" dirty="0"/>
              <a:t>E-Escape at the first chance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C1451A-88A2-4BA7-85ED-59ABE4E0540D}"/>
              </a:ext>
            </a:extLst>
          </p:cNvPr>
          <p:cNvSpPr txBox="1"/>
          <p:nvPr/>
        </p:nvSpPr>
        <p:spPr>
          <a:xfrm>
            <a:off x="5870773" y="2136338"/>
            <a:ext cx="439137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F-Fight like your life depends on 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G-Go from zero to vicious!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H-help them feel pain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I-Identify the clues and details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J-Joints are easy to break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K-Know your rights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L-Let others know what happened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M-Mindset of the Warrior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6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3690-322B-247E-2CD7-91FAB871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93704-DCEF-2178-7713-6A28AFF01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67080"/>
            <a:ext cx="9603275" cy="4037749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The 3 Battles</a:t>
            </a:r>
          </a:p>
          <a:p>
            <a:r>
              <a:rPr lang="en-US" dirty="0"/>
              <a:t>Stances and why use them</a:t>
            </a:r>
          </a:p>
          <a:p>
            <a:r>
              <a:rPr lang="en-US" dirty="0"/>
              <a:t>Body positioning</a:t>
            </a:r>
          </a:p>
          <a:p>
            <a:r>
              <a:rPr lang="en-US" dirty="0"/>
              <a:t>6 Ways to React to Any situation</a:t>
            </a:r>
          </a:p>
          <a:p>
            <a:r>
              <a:rPr lang="en-US" dirty="0"/>
              <a:t>Control what you can control (Sun Tzu,  Art of War)</a:t>
            </a:r>
          </a:p>
          <a:p>
            <a:r>
              <a:rPr lang="en-US" dirty="0"/>
              <a:t>9 Ways to Move (Really 10!)</a:t>
            </a:r>
          </a:p>
          <a:p>
            <a:r>
              <a:rPr lang="en-US" dirty="0"/>
              <a:t>Be Fluid-Maintain your Balance and Momentum</a:t>
            </a:r>
          </a:p>
          <a:p>
            <a:r>
              <a:rPr lang="en-US" dirty="0"/>
              <a:t>Know your anatomy and physiology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34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F88E9-CC96-A55C-FB1E-E45CC2487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3 Battles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B8EB6-0D68-0421-0FCB-817A008DE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Battle of the Mind-Do not deny you are under attack, even if the attack is subtle.  Do not stop defending until the opponent stops</a:t>
            </a:r>
          </a:p>
          <a:p>
            <a:r>
              <a:rPr lang="en-US" dirty="0"/>
              <a:t>Upper body battle-Strike, Block, Lock, Grab, Push, Pull, Bring your shields and your weapons into play.  Be prepared to adapt instantly</a:t>
            </a:r>
          </a:p>
          <a:p>
            <a:r>
              <a:rPr lang="en-US" dirty="0"/>
              <a:t>Lower body battle-Balance and distancing, Strike Block, Lock, Push, Pull, Keep your lower shields and weapons ready for instant use</a:t>
            </a:r>
          </a:p>
        </p:txBody>
      </p:sp>
    </p:spTree>
    <p:extLst>
      <p:ext uri="{BB962C8B-B14F-4D97-AF65-F5344CB8AC3E}">
        <p14:creationId xmlns:p14="http://schemas.microsoft.com/office/powerpoint/2010/main" val="34007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1D9BC-EE48-151A-E277-8C4CE6A98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Stances </a:t>
            </a:r>
            <a:br>
              <a:rPr lang="en-US" dirty="0"/>
            </a:br>
            <a:r>
              <a:rPr lang="en-US" sz="2000" dirty="0"/>
              <a:t>are not to wait in, keep moving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47711-35EF-2FF2-5867-DA37A38A8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Most Common Stances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9975C-5DEA-D07A-BD66-E44E96701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190" y="2824269"/>
            <a:ext cx="4953609" cy="2644457"/>
          </a:xfrm>
        </p:spPr>
        <p:txBody>
          <a:bodyPr/>
          <a:lstStyle/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Relaxed-Natural (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Shizen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kamae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stance-Defensive (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Ichimonji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kamae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stance-Offensive (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Jumonji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kamae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	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941601-98EF-38E0-D5F9-5DF4B7AE0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3941" y="2019549"/>
            <a:ext cx="4645152" cy="802237"/>
          </a:xfrm>
        </p:spPr>
        <p:txBody>
          <a:bodyPr/>
          <a:lstStyle/>
          <a:p>
            <a:r>
              <a:rPr lang="en-US" dirty="0"/>
              <a:t>Other Common Stances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EB45CA-BC0A-EC1C-B516-EC27D4A74B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78109" y="2813394"/>
            <a:ext cx="4645152" cy="2637371"/>
          </a:xfrm>
        </p:spPr>
        <p:txBody>
          <a:bodyPr/>
          <a:lstStyle/>
          <a:p>
            <a:r>
              <a:rPr lang="en-US" dirty="0"/>
              <a:t>Bear (Hoko no </a:t>
            </a:r>
            <a:r>
              <a:rPr lang="en-US" dirty="0" err="1"/>
              <a:t>kamae</a:t>
            </a:r>
            <a:r>
              <a:rPr lang="en-US" dirty="0"/>
              <a:t>)</a:t>
            </a:r>
          </a:p>
          <a:p>
            <a:r>
              <a:rPr lang="en-US" dirty="0"/>
              <a:t>Flat (Hira no </a:t>
            </a:r>
            <a:r>
              <a:rPr lang="en-US" dirty="0" err="1"/>
              <a:t>kamae</a:t>
            </a:r>
            <a:r>
              <a:rPr lang="en-US" dirty="0"/>
              <a:t>)</a:t>
            </a:r>
          </a:p>
          <a:p>
            <a:r>
              <a:rPr lang="en-US" dirty="0"/>
              <a:t>Square (Kosei no </a:t>
            </a:r>
            <a:r>
              <a:rPr lang="en-US" dirty="0" err="1"/>
              <a:t>kamae</a:t>
            </a:r>
            <a:r>
              <a:rPr lang="en-US" dirty="0"/>
              <a:t>)</a:t>
            </a:r>
          </a:p>
          <a:p>
            <a:r>
              <a:rPr lang="en-US" dirty="0"/>
              <a:t>Tiger (</a:t>
            </a:r>
            <a:r>
              <a:rPr lang="en-US" dirty="0" err="1"/>
              <a:t>Doko</a:t>
            </a:r>
            <a:r>
              <a:rPr lang="en-US" dirty="0"/>
              <a:t> no </a:t>
            </a:r>
            <a:r>
              <a:rPr lang="en-US" dirty="0" err="1"/>
              <a:t>kamae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5058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51C81-204D-4CB1-B162-1E45F12ED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 positioning: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B5507-EAC0-4A4E-8C92-7A1139A9B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741601"/>
          </a:xfrm>
        </p:spPr>
        <p:txBody>
          <a:bodyPr>
            <a:normAutofit fontScale="85000" lnSpcReduction="10000"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Lower your weight-Stay Balanced, keep your back straight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Widen your stance-Point your feet in different directions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Hide your Window of Balance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your opponent’s balance (Break their Window)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 your feet while moving your hands/arms	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moving-Move your hands and feet all at the same time. Do not be afraid to speak while moving-Yell for help,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2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69AF-0888-360E-CA71-2C7E8C104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Ways to React    </a:t>
            </a:r>
            <a:r>
              <a:rPr lang="en-US" sz="2400" dirty="0"/>
              <a:t>and</a:t>
            </a:r>
            <a:r>
              <a:rPr lang="en-US" dirty="0"/>
              <a:t>      Distances of a Fight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28A19-2B59-0901-A010-D056F08B6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434893"/>
          </a:xfrm>
        </p:spPr>
        <p:txBody>
          <a:bodyPr/>
          <a:lstStyle/>
          <a:p>
            <a:r>
              <a:rPr lang="en-US" dirty="0"/>
              <a:t>There at least 6 Ways to React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99303-77D3-3733-B908-0D4D57F13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3119331"/>
          </a:xfrm>
        </p:spPr>
        <p:txBody>
          <a:bodyPr/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Block Softly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Block Harshly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Misdirect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Evade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Intercept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Absorb/Deflect	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58354C-2D34-8720-8B0D-F851142D93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431439"/>
          </a:xfrm>
        </p:spPr>
        <p:txBody>
          <a:bodyPr/>
          <a:lstStyle/>
          <a:p>
            <a:r>
              <a:rPr lang="en-US" dirty="0"/>
              <a:t>Distances of a Fight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6F2BE9-75FE-6C48-F76A-C395150166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5335138" cy="2637371"/>
          </a:xfrm>
        </p:spPr>
        <p:txBody>
          <a:bodyPr/>
          <a:lstStyle/>
          <a:p>
            <a:r>
              <a:rPr lang="en-US" dirty="0"/>
              <a:t>Close Quarters: Grappling, elbows and holding</a:t>
            </a:r>
          </a:p>
          <a:p>
            <a:r>
              <a:rPr lang="en-US" dirty="0"/>
              <a:t>Near Quarters:  Striking and grabs</a:t>
            </a:r>
          </a:p>
          <a:p>
            <a:r>
              <a:rPr lang="en-US" dirty="0"/>
              <a:t>Far Quarters:  Kicks and positioning</a:t>
            </a:r>
          </a:p>
          <a:p>
            <a:r>
              <a:rPr lang="en-US" dirty="0"/>
              <a:t>Long Range Quarters:  Throwing distance and projectiles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70212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775</TotalTime>
  <Words>2583</Words>
  <Application>Microsoft Office PowerPoint</Application>
  <PresentationFormat>Widescreen</PresentationFormat>
  <Paragraphs>292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Gill Sans MT</vt:lpstr>
      <vt:lpstr>Symbol</vt:lpstr>
      <vt:lpstr>Times New Roman</vt:lpstr>
      <vt:lpstr>Gallery</vt:lpstr>
      <vt:lpstr>The Scorpion Den</vt:lpstr>
      <vt:lpstr>Physical self-defense is a last resort</vt:lpstr>
      <vt:lpstr>Intent-Limit the damage to yourself, your loved ones and your personal property </vt:lpstr>
      <vt:lpstr>The first steps are the same in any emergency</vt:lpstr>
      <vt:lpstr>Foundations</vt:lpstr>
      <vt:lpstr>The 3 Battles</vt:lpstr>
      <vt:lpstr>Basic Stances  are not to wait in, keep moving</vt:lpstr>
      <vt:lpstr>Body positioning:</vt:lpstr>
      <vt:lpstr>6 Ways to React    and      Distances of a Fight</vt:lpstr>
      <vt:lpstr>Control what you can control:</vt:lpstr>
      <vt:lpstr>9 Ways Moving (Really 10 directions you can move to)</vt:lpstr>
      <vt:lpstr>Be Fluid</vt:lpstr>
      <vt:lpstr>Anatomy and Physiology</vt:lpstr>
      <vt:lpstr>Hands on Techniques</vt:lpstr>
      <vt:lpstr>PowerPoint Presentation</vt:lpstr>
      <vt:lpstr>Tools to tip the scales in our favor –                Never fight a fair fight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Points of Discussion - How can we stay safe?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Tackett</dc:creator>
  <cp:lastModifiedBy>Robert</cp:lastModifiedBy>
  <cp:revision>26</cp:revision>
  <dcterms:created xsi:type="dcterms:W3CDTF">2021-04-25T15:38:04Z</dcterms:created>
  <dcterms:modified xsi:type="dcterms:W3CDTF">2025-01-15T00:55:34Z</dcterms:modified>
</cp:coreProperties>
</file>